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D8658-5D7B-9756-BEF2-6033957FE6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61C4E2-6FBC-3247-35CF-6298C42590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6E32C2-1BB4-E0F8-BD3C-95B4D8AC8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25565-D220-4C2B-88B6-AEC3521E527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E42BC1-4035-D60C-3C79-6B5B34562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336569-9E8C-EE7C-75C3-C260E8006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2ECCB-4F55-420C-B97F-5ED2C19EF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1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B7DF4-B5C4-B9E8-9CB6-794465D9F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78EBA9-7E47-1066-682B-4DB7B1CBE2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C6DF71-D925-4CE1-FD23-F6E69437B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25565-D220-4C2B-88B6-AEC3521E527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6D254A-8327-0EDA-2A59-67E17FCCB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FECC90-15C1-7789-6524-2C5A86BEB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2ECCB-4F55-420C-B97F-5ED2C19EF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620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B507F-1D23-109B-C4EE-DEB7B43C3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136894-95D1-82DD-027A-E3AB37684E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728C4-0A46-44BB-A897-C605E6034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25565-D220-4C2B-88B6-AEC3521E527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2FC468-6EB0-94C5-67F4-CB5645BDC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2039FC-6069-EE73-3871-221C7A179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2ECCB-4F55-420C-B97F-5ED2C19EF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654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C29C9-8C24-9CBF-3CD6-BC7E44E0A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C674BA-672D-12C1-AA3A-68CA06698B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8B628C-CB92-8AEA-6EE5-B4FC4C9B3E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2FE90A-4736-F291-925F-A7EC8D468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25565-D220-4C2B-88B6-AEC3521E527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FA4B0F-D4A5-E761-5875-54977F98C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E0D0B6-DCE6-1C74-00BC-31AE4CEA9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2ECCB-4F55-420C-B97F-5ED2C19EF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780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B37DD-C6C1-8692-D359-C98E8AC87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543097-9FD1-0BA8-3582-D540B8F6B0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A08A41-695B-B696-D324-67D3C37255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CE750D-633E-E17B-20B1-7D431F10FE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E30FDD-17D3-EA65-4958-721529BB70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8DB78F-AC10-98A4-B42F-7F632CB73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25565-D220-4C2B-88B6-AEC3521E527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933B64-3CD0-0646-742B-CB2D6EF2F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EFDD8B-D530-1B83-072F-53917CCD1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2ECCB-4F55-420C-B97F-5ED2C19EF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605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74AEF-EFCA-E88D-0BA4-283CE75F5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CC3F1E-941B-E97E-C88E-8208B327D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25565-D220-4C2B-88B6-AEC3521E527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ECCE1A-7943-88E0-0327-BFFA30FE3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59F41A-47D7-1DFD-37A8-3C2DAA2C4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2ECCB-4F55-420C-B97F-5ED2C19EF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630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6FC17F-E799-799A-DE44-530AD83BA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25565-D220-4C2B-88B6-AEC3521E527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5C0181-A1F5-4720-5FED-5F1C90EA9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9D94A5-CB12-5706-A7E0-ADB1FBCD7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2ECCB-4F55-420C-B97F-5ED2C19EF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281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2CE94-B642-E34A-FBDD-068F2B808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8BEB3-58EF-1F66-3E5B-36EA582ADD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C107ED-BBBC-CB09-D211-AD3F585E46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8BACB5-0AEC-3814-6536-86379AAE5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25565-D220-4C2B-88B6-AEC3521E527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924F0B-309C-B1FA-DC1E-F2E4A15CC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1FB621-7C26-D7FF-CAB5-A7EC27BEA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2ECCB-4F55-420C-B97F-5ED2C19EF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220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E8027-39B1-670E-31AA-720085ADA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2235E6-6DA9-1CB5-CFC4-B520E3BC9A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D9AA31-7017-F596-70AE-EC2693CD9B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CE8470-1B6C-0628-7693-584F5B098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25565-D220-4C2B-88B6-AEC3521E527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A66111-08A4-E48E-5EBA-6D1B13C86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B4EF0D-3BE8-A457-DAA0-B1E3757D9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2ECCB-4F55-420C-B97F-5ED2C19EF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402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2476A-D70C-D879-A94A-F0EEECD63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86973D-B0AD-DAEA-8630-7DE723CD22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4D2763-B7C5-CFB6-B279-577A2927A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25565-D220-4C2B-88B6-AEC3521E527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B6D040-811F-0D40-E86B-E72DAD75D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05431-AB0A-6FD4-B94F-5B8BD529B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2ECCB-4F55-420C-B97F-5ED2C19EF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888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620978-A15E-6597-9C00-18CF632BC8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850904-7022-41F7-252F-F82C102EC8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86D34E-F6B5-55F2-8E5B-063E23E84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25565-D220-4C2B-88B6-AEC3521E527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843945-9920-5D53-6373-DF06649B4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EC06BB-52DF-4CDA-5694-AF62F0566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D2ECCB-4F55-420C-B97F-5ED2C19EF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478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DEEFF-E4CA-1BB3-4957-F6EA47129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7A4876-06ED-5BB4-48C1-CEC7BC4E60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A8486D-2C35-CB4F-DF39-9C25794433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25565-D220-4C2B-88B6-AEC3521E527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8EA0EF-83D9-2AF2-F7BC-1921FFCC67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69C76-E63C-11D6-9042-6C0039443F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D2ECCB-4F55-420C-B97F-5ED2C19EF0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125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7195BB-85F2-7755-59FD-91374EFD80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4855"/>
            <a:ext cx="12192000" cy="712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28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DD270-8C49-9020-8CE6-E4E491934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834F86B-61B6-0CD7-3BE5-29393DACC3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4855"/>
            <a:ext cx="12192000" cy="712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945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364A2-3AC2-0583-000E-0028FD7E0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2D57F0F-D2EA-7AE2-E6F3-8D853CE819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4855"/>
            <a:ext cx="12192000" cy="712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090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D3D53-E648-5197-2A10-EB86E6F48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A1DB017-2971-2A63-8E76-14AD687745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4855"/>
            <a:ext cx="12192000" cy="712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085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C8D7B-E500-03BC-02B0-EA7BD88E4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6F174FF-8050-5EE0-94DF-3FFBEB7536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4855"/>
            <a:ext cx="12192000" cy="712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3518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mehdi haghgui</dc:creator>
  <cp:lastModifiedBy>mehdi haghgui</cp:lastModifiedBy>
  <cp:revision>1</cp:revision>
  <dcterms:created xsi:type="dcterms:W3CDTF">2026-09-29T07:16:39Z</dcterms:created>
  <dcterms:modified xsi:type="dcterms:W3CDTF">2026-09-29T07:16:55Z</dcterms:modified>
</cp:coreProperties>
</file>